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07D662-3BAE-49A1-9F9D-3BF1E5CB5951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C346AF-5A1C-4EA7-B197-29752DD7CE07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E8CE70FA-0381-44F2-BE10-710AAA2B664B}" type="parTrans" cxnId="{29B19B97-CB4B-4C0C-93A8-BE8F8DD01FBD}">
      <dgm:prSet/>
      <dgm:spPr/>
      <dgm:t>
        <a:bodyPr/>
        <a:lstStyle/>
        <a:p>
          <a:endParaRPr lang="en-US"/>
        </a:p>
      </dgm:t>
    </dgm:pt>
    <dgm:pt modelId="{CB8CEE7B-D9E0-45B4-A902-BEAEC7CD93CB}" type="sibTrans" cxnId="{29B19B97-CB4B-4C0C-93A8-BE8F8DD01FBD}">
      <dgm:prSet/>
      <dgm:spPr/>
      <dgm:t>
        <a:bodyPr/>
        <a:lstStyle/>
        <a:p>
          <a:endParaRPr lang="en-US"/>
        </a:p>
      </dgm:t>
    </dgm:pt>
    <dgm:pt modelId="{9ADF8683-D0C4-416C-83DD-BB83EF01ADEF}">
      <dgm:prSet/>
      <dgm:spPr/>
      <dgm:t>
        <a:bodyPr/>
        <a:lstStyle/>
        <a:p>
          <a:r>
            <a:rPr lang="en-US"/>
            <a:t>Briefly overview the thing, giving a dominant impression</a:t>
          </a:r>
        </a:p>
      </dgm:t>
    </dgm:pt>
    <dgm:pt modelId="{083DC35D-5FDD-49C8-9943-3DBEB8CF68B9}" type="parTrans" cxnId="{71000635-909E-4921-8FB1-3EF30ED0D1AB}">
      <dgm:prSet/>
      <dgm:spPr/>
      <dgm:t>
        <a:bodyPr/>
        <a:lstStyle/>
        <a:p>
          <a:endParaRPr lang="en-US"/>
        </a:p>
      </dgm:t>
    </dgm:pt>
    <dgm:pt modelId="{D9F40CA1-A986-4117-A829-D908D5630B05}" type="sibTrans" cxnId="{71000635-909E-4921-8FB1-3EF30ED0D1AB}">
      <dgm:prSet/>
      <dgm:spPr/>
      <dgm:t>
        <a:bodyPr/>
        <a:lstStyle/>
        <a:p>
          <a:endParaRPr lang="en-US"/>
        </a:p>
      </dgm:t>
    </dgm:pt>
    <dgm:pt modelId="{759F7571-1899-430D-BCB3-960DE30FA7CF}">
      <dgm:prSet/>
      <dgm:spPr/>
      <dgm:t>
        <a:bodyPr/>
        <a:lstStyle/>
        <a:p>
          <a:r>
            <a:rPr lang="en-US"/>
            <a:t>Thesis</a:t>
          </a:r>
        </a:p>
      </dgm:t>
    </dgm:pt>
    <dgm:pt modelId="{A79DD2C6-8400-4D9D-95B2-570D4C7AC269}" type="parTrans" cxnId="{3F46C77C-BB5B-445E-BD49-AE700D97ABFF}">
      <dgm:prSet/>
      <dgm:spPr/>
      <dgm:t>
        <a:bodyPr/>
        <a:lstStyle/>
        <a:p>
          <a:endParaRPr lang="en-US"/>
        </a:p>
      </dgm:t>
    </dgm:pt>
    <dgm:pt modelId="{9AB0E94B-6A5C-4656-9CB9-44813DFA1A83}" type="sibTrans" cxnId="{3F46C77C-BB5B-445E-BD49-AE700D97ABFF}">
      <dgm:prSet/>
      <dgm:spPr/>
      <dgm:t>
        <a:bodyPr/>
        <a:lstStyle/>
        <a:p>
          <a:endParaRPr lang="en-US"/>
        </a:p>
      </dgm:t>
    </dgm:pt>
    <dgm:pt modelId="{C0E37A7E-3F6D-43E0-9DCF-1166ACF779C6}">
      <dgm:prSet/>
      <dgm:spPr/>
      <dgm:t>
        <a:bodyPr/>
        <a:lstStyle/>
        <a:p>
          <a:r>
            <a:rPr lang="en-US"/>
            <a:t>Provides readers with cues for spatial organization</a:t>
          </a:r>
        </a:p>
      </dgm:t>
    </dgm:pt>
    <dgm:pt modelId="{A6587E7F-9850-4B05-A95A-46564BE7FF69}" type="parTrans" cxnId="{A4EC8428-6668-43AF-AD78-BE7A92226F0D}">
      <dgm:prSet/>
      <dgm:spPr/>
      <dgm:t>
        <a:bodyPr/>
        <a:lstStyle/>
        <a:p>
          <a:endParaRPr lang="en-US"/>
        </a:p>
      </dgm:t>
    </dgm:pt>
    <dgm:pt modelId="{9948430D-B349-4D30-9746-9909704A42D8}" type="sibTrans" cxnId="{A4EC8428-6668-43AF-AD78-BE7A92226F0D}">
      <dgm:prSet/>
      <dgm:spPr/>
      <dgm:t>
        <a:bodyPr/>
        <a:lstStyle/>
        <a:p>
          <a:endParaRPr lang="en-US"/>
        </a:p>
      </dgm:t>
    </dgm:pt>
    <dgm:pt modelId="{ABF4DEF9-3EC5-4712-A034-2A02C2E6FABB}">
      <dgm:prSet/>
      <dgm:spPr/>
      <dgm:t>
        <a:bodyPr/>
        <a:lstStyle/>
        <a:p>
          <a:r>
            <a:rPr lang="en-US"/>
            <a:t>Body</a:t>
          </a:r>
        </a:p>
      </dgm:t>
    </dgm:pt>
    <dgm:pt modelId="{09E95649-CF73-45D4-BF52-C400F25E4A6B}" type="parTrans" cxnId="{BA83587D-32B6-4775-81C7-B88C682E7B25}">
      <dgm:prSet/>
      <dgm:spPr/>
      <dgm:t>
        <a:bodyPr/>
        <a:lstStyle/>
        <a:p>
          <a:endParaRPr lang="en-US"/>
        </a:p>
      </dgm:t>
    </dgm:pt>
    <dgm:pt modelId="{5F511CFC-E46A-4916-8753-1CEEF415A593}" type="sibTrans" cxnId="{BA83587D-32B6-4775-81C7-B88C682E7B25}">
      <dgm:prSet/>
      <dgm:spPr/>
      <dgm:t>
        <a:bodyPr/>
        <a:lstStyle/>
        <a:p>
          <a:endParaRPr lang="en-US"/>
        </a:p>
      </dgm:t>
    </dgm:pt>
    <dgm:pt modelId="{A8871686-C2ED-4EDA-A5C6-108586B289A8}">
      <dgm:prSet/>
      <dgm:spPr/>
      <dgm:t>
        <a:bodyPr/>
        <a:lstStyle/>
        <a:p>
          <a:r>
            <a:rPr lang="en-US"/>
            <a:t>Division into major parts / minor pieces</a:t>
          </a:r>
        </a:p>
      </dgm:t>
    </dgm:pt>
    <dgm:pt modelId="{9555FC63-5D20-416B-A256-B61E3252947A}" type="parTrans" cxnId="{84FE26CF-0EF2-489F-A33F-D1ABFEC9B360}">
      <dgm:prSet/>
      <dgm:spPr/>
      <dgm:t>
        <a:bodyPr/>
        <a:lstStyle/>
        <a:p>
          <a:endParaRPr lang="en-US"/>
        </a:p>
      </dgm:t>
    </dgm:pt>
    <dgm:pt modelId="{C9057F5A-AE70-4918-BA1B-A9482B5559B9}" type="sibTrans" cxnId="{84FE26CF-0EF2-489F-A33F-D1ABFEC9B360}">
      <dgm:prSet/>
      <dgm:spPr/>
      <dgm:t>
        <a:bodyPr/>
        <a:lstStyle/>
        <a:p>
          <a:endParaRPr lang="en-US"/>
        </a:p>
      </dgm:t>
    </dgm:pt>
    <dgm:pt modelId="{F92886F9-33C6-4FC8-A0CE-EA51FCAED88B}">
      <dgm:prSet/>
      <dgm:spPr/>
      <dgm:t>
        <a:bodyPr/>
        <a:lstStyle/>
        <a:p>
          <a:r>
            <a:rPr lang="en-US"/>
            <a:t>Narrative of how you come to understand the thing’s dominant impression</a:t>
          </a:r>
        </a:p>
      </dgm:t>
    </dgm:pt>
    <dgm:pt modelId="{C9C22D44-753B-417D-9081-8CDDF6639760}" type="parTrans" cxnId="{E53E1D7C-D41D-4837-AFE9-B84861EFA1C0}">
      <dgm:prSet/>
      <dgm:spPr/>
      <dgm:t>
        <a:bodyPr/>
        <a:lstStyle/>
        <a:p>
          <a:endParaRPr lang="en-US"/>
        </a:p>
      </dgm:t>
    </dgm:pt>
    <dgm:pt modelId="{B2F5C089-115D-472A-A397-DDFB56B76296}" type="sibTrans" cxnId="{E53E1D7C-D41D-4837-AFE9-B84861EFA1C0}">
      <dgm:prSet/>
      <dgm:spPr/>
      <dgm:t>
        <a:bodyPr/>
        <a:lstStyle/>
        <a:p>
          <a:endParaRPr lang="en-US"/>
        </a:p>
      </dgm:t>
    </dgm:pt>
    <dgm:pt modelId="{7B9E7EE9-127A-4065-9457-7C95C35241A7}">
      <dgm:prSet/>
      <dgm:spPr/>
      <dgm:t>
        <a:bodyPr/>
        <a:lstStyle/>
        <a:p>
          <a:r>
            <a:rPr lang="en-US"/>
            <a:t>Transitions</a:t>
          </a:r>
        </a:p>
      </dgm:t>
    </dgm:pt>
    <dgm:pt modelId="{7A01306C-12FB-46AC-B9B0-155F4948B49F}" type="parTrans" cxnId="{9983C8F6-C291-40BC-93EF-BAE17489CB6E}">
      <dgm:prSet/>
      <dgm:spPr/>
      <dgm:t>
        <a:bodyPr/>
        <a:lstStyle/>
        <a:p>
          <a:endParaRPr lang="en-US"/>
        </a:p>
      </dgm:t>
    </dgm:pt>
    <dgm:pt modelId="{5C9D87C0-D000-4016-A697-5E798F258165}" type="sibTrans" cxnId="{9983C8F6-C291-40BC-93EF-BAE17489CB6E}">
      <dgm:prSet/>
      <dgm:spPr/>
      <dgm:t>
        <a:bodyPr/>
        <a:lstStyle/>
        <a:p>
          <a:endParaRPr lang="en-US"/>
        </a:p>
      </dgm:t>
    </dgm:pt>
    <dgm:pt modelId="{D902FBE7-12D6-4AA3-B255-84C9FC62D526}">
      <dgm:prSet/>
      <dgm:spPr/>
      <dgm:t>
        <a:bodyPr/>
        <a:lstStyle/>
        <a:p>
          <a:r>
            <a:rPr lang="en-US"/>
            <a:t>Clarify when the description moves from objective to subjective, or from one part to the next</a:t>
          </a:r>
        </a:p>
      </dgm:t>
    </dgm:pt>
    <dgm:pt modelId="{40105E14-1223-4101-BEC9-DE036FC66BCE}" type="parTrans" cxnId="{0F42A13F-74B1-4808-9E38-BB68D6BA2BF0}">
      <dgm:prSet/>
      <dgm:spPr/>
      <dgm:t>
        <a:bodyPr/>
        <a:lstStyle/>
        <a:p>
          <a:endParaRPr lang="en-US"/>
        </a:p>
      </dgm:t>
    </dgm:pt>
    <dgm:pt modelId="{D7A9739A-1C2D-4C05-A6EA-85263F02AE8C}" type="sibTrans" cxnId="{0F42A13F-74B1-4808-9E38-BB68D6BA2BF0}">
      <dgm:prSet/>
      <dgm:spPr/>
      <dgm:t>
        <a:bodyPr/>
        <a:lstStyle/>
        <a:p>
          <a:endParaRPr lang="en-US"/>
        </a:p>
      </dgm:t>
    </dgm:pt>
    <dgm:pt modelId="{17049AE5-EFE0-49F0-9561-3050EA79DC15}">
      <dgm:prSet/>
      <dgm:spPr/>
      <dgm:t>
        <a:bodyPr/>
        <a:lstStyle/>
        <a:p>
          <a:r>
            <a:rPr lang="en-US"/>
            <a:t>Conclusion</a:t>
          </a:r>
        </a:p>
      </dgm:t>
    </dgm:pt>
    <dgm:pt modelId="{4D5E48BA-34D0-4D3F-8563-174D9E630451}" type="parTrans" cxnId="{F70646D9-0468-491A-8F00-F948972A057B}">
      <dgm:prSet/>
      <dgm:spPr/>
      <dgm:t>
        <a:bodyPr/>
        <a:lstStyle/>
        <a:p>
          <a:endParaRPr lang="en-US"/>
        </a:p>
      </dgm:t>
    </dgm:pt>
    <dgm:pt modelId="{3FE252D6-70A3-4DFE-B474-89E989746A1D}" type="sibTrans" cxnId="{F70646D9-0468-491A-8F00-F948972A057B}">
      <dgm:prSet/>
      <dgm:spPr/>
      <dgm:t>
        <a:bodyPr/>
        <a:lstStyle/>
        <a:p>
          <a:endParaRPr lang="en-US"/>
        </a:p>
      </dgm:t>
    </dgm:pt>
    <dgm:pt modelId="{37BA4142-18E0-4A2A-8778-10460F0E9C1A}">
      <dgm:prSet/>
      <dgm:spPr/>
      <dgm:t>
        <a:bodyPr/>
        <a:lstStyle/>
        <a:p>
          <a:r>
            <a:rPr lang="en-US"/>
            <a:t>Shift the focus back to the person experiencing the thing, and what we learn from the experience with it</a:t>
          </a:r>
        </a:p>
      </dgm:t>
    </dgm:pt>
    <dgm:pt modelId="{A42FB65B-FB35-4665-89C1-E30B35C2AFBA}" type="parTrans" cxnId="{D7B800B1-501C-4F50-817A-D2CDD53FFCAE}">
      <dgm:prSet/>
      <dgm:spPr/>
      <dgm:t>
        <a:bodyPr/>
        <a:lstStyle/>
        <a:p>
          <a:endParaRPr lang="en-US"/>
        </a:p>
      </dgm:t>
    </dgm:pt>
    <dgm:pt modelId="{9EC86E36-5CD5-462E-BEFC-77929B25D954}" type="sibTrans" cxnId="{D7B800B1-501C-4F50-817A-D2CDD53FFCAE}">
      <dgm:prSet/>
      <dgm:spPr/>
      <dgm:t>
        <a:bodyPr/>
        <a:lstStyle/>
        <a:p>
          <a:endParaRPr lang="en-US"/>
        </a:p>
      </dgm:t>
    </dgm:pt>
    <dgm:pt modelId="{9BC456CB-E648-49EB-B016-4B5862739C19}" type="pres">
      <dgm:prSet presAssocID="{5A07D662-3BAE-49A1-9F9D-3BF1E5CB5951}" presName="Name0" presStyleCnt="0">
        <dgm:presLayoutVars>
          <dgm:dir/>
          <dgm:animLvl val="lvl"/>
          <dgm:resizeHandles val="exact"/>
        </dgm:presLayoutVars>
      </dgm:prSet>
      <dgm:spPr/>
    </dgm:pt>
    <dgm:pt modelId="{EF0CF215-CB2B-41CA-BAC4-5C6A52AF58C9}" type="pres">
      <dgm:prSet presAssocID="{30C346AF-5A1C-4EA7-B197-29752DD7CE07}" presName="composite" presStyleCnt="0"/>
      <dgm:spPr/>
    </dgm:pt>
    <dgm:pt modelId="{B075FF57-C15D-4580-A9E1-F897B335ABCF}" type="pres">
      <dgm:prSet presAssocID="{30C346AF-5A1C-4EA7-B197-29752DD7CE07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32C5C494-7DEA-4CC3-B095-0FDE56BC0234}" type="pres">
      <dgm:prSet presAssocID="{30C346AF-5A1C-4EA7-B197-29752DD7CE07}" presName="desTx" presStyleLbl="alignAccFollowNode1" presStyleIdx="0" presStyleCnt="5">
        <dgm:presLayoutVars>
          <dgm:bulletEnabled val="1"/>
        </dgm:presLayoutVars>
      </dgm:prSet>
      <dgm:spPr/>
    </dgm:pt>
    <dgm:pt modelId="{5F7C0104-4CC2-4900-9A41-E7AABE10328F}" type="pres">
      <dgm:prSet presAssocID="{CB8CEE7B-D9E0-45B4-A902-BEAEC7CD93CB}" presName="space" presStyleCnt="0"/>
      <dgm:spPr/>
    </dgm:pt>
    <dgm:pt modelId="{1498296D-02B7-4A82-8AF2-89FBA977C20C}" type="pres">
      <dgm:prSet presAssocID="{759F7571-1899-430D-BCB3-960DE30FA7CF}" presName="composite" presStyleCnt="0"/>
      <dgm:spPr/>
    </dgm:pt>
    <dgm:pt modelId="{91E06C5A-F08E-48EA-9694-6EAFC602E79C}" type="pres">
      <dgm:prSet presAssocID="{759F7571-1899-430D-BCB3-960DE30FA7CF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6255B19C-5E13-461D-AAA5-14ADF933BF39}" type="pres">
      <dgm:prSet presAssocID="{759F7571-1899-430D-BCB3-960DE30FA7CF}" presName="desTx" presStyleLbl="alignAccFollowNode1" presStyleIdx="1" presStyleCnt="5">
        <dgm:presLayoutVars>
          <dgm:bulletEnabled val="1"/>
        </dgm:presLayoutVars>
      </dgm:prSet>
      <dgm:spPr/>
    </dgm:pt>
    <dgm:pt modelId="{1C08815D-E015-4392-93EE-7B3C636B3608}" type="pres">
      <dgm:prSet presAssocID="{9AB0E94B-6A5C-4656-9CB9-44813DFA1A83}" presName="space" presStyleCnt="0"/>
      <dgm:spPr/>
    </dgm:pt>
    <dgm:pt modelId="{56D6A2FF-579A-474C-A172-5FB0994D3765}" type="pres">
      <dgm:prSet presAssocID="{ABF4DEF9-3EC5-4712-A034-2A02C2E6FABB}" presName="composite" presStyleCnt="0"/>
      <dgm:spPr/>
    </dgm:pt>
    <dgm:pt modelId="{1AFAC8B4-35D0-4C4C-B068-72F8C072CF36}" type="pres">
      <dgm:prSet presAssocID="{ABF4DEF9-3EC5-4712-A034-2A02C2E6FAB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BE29A38B-8C49-4B86-A5ED-295FB0E36802}" type="pres">
      <dgm:prSet presAssocID="{ABF4DEF9-3EC5-4712-A034-2A02C2E6FABB}" presName="desTx" presStyleLbl="alignAccFollowNode1" presStyleIdx="2" presStyleCnt="5">
        <dgm:presLayoutVars>
          <dgm:bulletEnabled val="1"/>
        </dgm:presLayoutVars>
      </dgm:prSet>
      <dgm:spPr/>
    </dgm:pt>
    <dgm:pt modelId="{CF9EE213-E114-4914-A6BB-286B720518DA}" type="pres">
      <dgm:prSet presAssocID="{5F511CFC-E46A-4916-8753-1CEEF415A593}" presName="space" presStyleCnt="0"/>
      <dgm:spPr/>
    </dgm:pt>
    <dgm:pt modelId="{DDDC01FE-F3A0-463C-BA9C-FFEA52BBAF1F}" type="pres">
      <dgm:prSet presAssocID="{7B9E7EE9-127A-4065-9457-7C95C35241A7}" presName="composite" presStyleCnt="0"/>
      <dgm:spPr/>
    </dgm:pt>
    <dgm:pt modelId="{36175ABF-42EC-4C55-AF81-92FE4DB848F9}" type="pres">
      <dgm:prSet presAssocID="{7B9E7EE9-127A-4065-9457-7C95C35241A7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366EA50D-66A8-4FC7-AE34-EED3BB9E5DB9}" type="pres">
      <dgm:prSet presAssocID="{7B9E7EE9-127A-4065-9457-7C95C35241A7}" presName="desTx" presStyleLbl="alignAccFollowNode1" presStyleIdx="3" presStyleCnt="5">
        <dgm:presLayoutVars>
          <dgm:bulletEnabled val="1"/>
        </dgm:presLayoutVars>
      </dgm:prSet>
      <dgm:spPr/>
    </dgm:pt>
    <dgm:pt modelId="{A7130E63-DC09-417E-8392-BC96B2027263}" type="pres">
      <dgm:prSet presAssocID="{5C9D87C0-D000-4016-A697-5E798F258165}" presName="space" presStyleCnt="0"/>
      <dgm:spPr/>
    </dgm:pt>
    <dgm:pt modelId="{C1C79764-DBEE-4E42-8EBE-1295B2423313}" type="pres">
      <dgm:prSet presAssocID="{17049AE5-EFE0-49F0-9561-3050EA79DC15}" presName="composite" presStyleCnt="0"/>
      <dgm:spPr/>
    </dgm:pt>
    <dgm:pt modelId="{69C2FB20-138F-414F-9D93-15814E4C4D37}" type="pres">
      <dgm:prSet presAssocID="{17049AE5-EFE0-49F0-9561-3050EA79DC1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FD000C3E-709F-4F81-80E3-EF389AF01294}" type="pres">
      <dgm:prSet presAssocID="{17049AE5-EFE0-49F0-9561-3050EA79DC15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772DC114-61F3-4D7E-88D4-FD3045F33072}" type="presOf" srcId="{A8871686-C2ED-4EDA-A5C6-108586B289A8}" destId="{BE29A38B-8C49-4B86-A5ED-295FB0E36802}" srcOrd="0" destOrd="0" presId="urn:microsoft.com/office/officeart/2005/8/layout/hList1"/>
    <dgm:cxn modelId="{49CDFE19-4BCC-4F2B-8994-C8826B82C7BA}" type="presOf" srcId="{30C346AF-5A1C-4EA7-B197-29752DD7CE07}" destId="{B075FF57-C15D-4580-A9E1-F897B335ABCF}" srcOrd="0" destOrd="0" presId="urn:microsoft.com/office/officeart/2005/8/layout/hList1"/>
    <dgm:cxn modelId="{A4EC8428-6668-43AF-AD78-BE7A92226F0D}" srcId="{759F7571-1899-430D-BCB3-960DE30FA7CF}" destId="{C0E37A7E-3F6D-43E0-9DCF-1166ACF779C6}" srcOrd="0" destOrd="0" parTransId="{A6587E7F-9850-4B05-A95A-46564BE7FF69}" sibTransId="{9948430D-B349-4D30-9746-9909704A42D8}"/>
    <dgm:cxn modelId="{71000635-909E-4921-8FB1-3EF30ED0D1AB}" srcId="{30C346AF-5A1C-4EA7-B197-29752DD7CE07}" destId="{9ADF8683-D0C4-416C-83DD-BB83EF01ADEF}" srcOrd="0" destOrd="0" parTransId="{083DC35D-5FDD-49C8-9943-3DBEB8CF68B9}" sibTransId="{D9F40CA1-A986-4117-A829-D908D5630B05}"/>
    <dgm:cxn modelId="{0F42A13F-74B1-4808-9E38-BB68D6BA2BF0}" srcId="{7B9E7EE9-127A-4065-9457-7C95C35241A7}" destId="{D902FBE7-12D6-4AA3-B255-84C9FC62D526}" srcOrd="0" destOrd="0" parTransId="{40105E14-1223-4101-BEC9-DE036FC66BCE}" sibTransId="{D7A9739A-1C2D-4C05-A6EA-85263F02AE8C}"/>
    <dgm:cxn modelId="{14B6B867-774F-4F31-9172-A99D7654DC1B}" type="presOf" srcId="{C0E37A7E-3F6D-43E0-9DCF-1166ACF779C6}" destId="{6255B19C-5E13-461D-AAA5-14ADF933BF39}" srcOrd="0" destOrd="0" presId="urn:microsoft.com/office/officeart/2005/8/layout/hList1"/>
    <dgm:cxn modelId="{C843BF47-44F0-46C9-A60D-9F5B0C87B353}" type="presOf" srcId="{ABF4DEF9-3EC5-4712-A034-2A02C2E6FABB}" destId="{1AFAC8B4-35D0-4C4C-B068-72F8C072CF36}" srcOrd="0" destOrd="0" presId="urn:microsoft.com/office/officeart/2005/8/layout/hList1"/>
    <dgm:cxn modelId="{7F065B6C-9D80-44EE-B772-8A54B1923E6A}" type="presOf" srcId="{D902FBE7-12D6-4AA3-B255-84C9FC62D526}" destId="{366EA50D-66A8-4FC7-AE34-EED3BB9E5DB9}" srcOrd="0" destOrd="0" presId="urn:microsoft.com/office/officeart/2005/8/layout/hList1"/>
    <dgm:cxn modelId="{E801AD54-0F27-48E2-891D-6C5F909C2996}" type="presOf" srcId="{9ADF8683-D0C4-416C-83DD-BB83EF01ADEF}" destId="{32C5C494-7DEA-4CC3-B095-0FDE56BC0234}" srcOrd="0" destOrd="0" presId="urn:microsoft.com/office/officeart/2005/8/layout/hList1"/>
    <dgm:cxn modelId="{E53E1D7C-D41D-4837-AFE9-B84861EFA1C0}" srcId="{ABF4DEF9-3EC5-4712-A034-2A02C2E6FABB}" destId="{F92886F9-33C6-4FC8-A0CE-EA51FCAED88B}" srcOrd="1" destOrd="0" parTransId="{C9C22D44-753B-417D-9081-8CDDF6639760}" sibTransId="{B2F5C089-115D-472A-A397-DDFB56B76296}"/>
    <dgm:cxn modelId="{3F46C77C-BB5B-445E-BD49-AE700D97ABFF}" srcId="{5A07D662-3BAE-49A1-9F9D-3BF1E5CB5951}" destId="{759F7571-1899-430D-BCB3-960DE30FA7CF}" srcOrd="1" destOrd="0" parTransId="{A79DD2C6-8400-4D9D-95B2-570D4C7AC269}" sibTransId="{9AB0E94B-6A5C-4656-9CB9-44813DFA1A83}"/>
    <dgm:cxn modelId="{BA83587D-32B6-4775-81C7-B88C682E7B25}" srcId="{5A07D662-3BAE-49A1-9F9D-3BF1E5CB5951}" destId="{ABF4DEF9-3EC5-4712-A034-2A02C2E6FABB}" srcOrd="2" destOrd="0" parTransId="{09E95649-CF73-45D4-BF52-C400F25E4A6B}" sibTransId="{5F511CFC-E46A-4916-8753-1CEEF415A593}"/>
    <dgm:cxn modelId="{B028CA82-C543-4D69-9A7B-EE71CEE0E0EE}" type="presOf" srcId="{37BA4142-18E0-4A2A-8778-10460F0E9C1A}" destId="{FD000C3E-709F-4F81-80E3-EF389AF01294}" srcOrd="0" destOrd="0" presId="urn:microsoft.com/office/officeart/2005/8/layout/hList1"/>
    <dgm:cxn modelId="{29B19B97-CB4B-4C0C-93A8-BE8F8DD01FBD}" srcId="{5A07D662-3BAE-49A1-9F9D-3BF1E5CB5951}" destId="{30C346AF-5A1C-4EA7-B197-29752DD7CE07}" srcOrd="0" destOrd="0" parTransId="{E8CE70FA-0381-44F2-BE10-710AAA2B664B}" sibTransId="{CB8CEE7B-D9E0-45B4-A902-BEAEC7CD93CB}"/>
    <dgm:cxn modelId="{8C50F6AC-0820-4CFB-95E7-F6280E781309}" type="presOf" srcId="{759F7571-1899-430D-BCB3-960DE30FA7CF}" destId="{91E06C5A-F08E-48EA-9694-6EAFC602E79C}" srcOrd="0" destOrd="0" presId="urn:microsoft.com/office/officeart/2005/8/layout/hList1"/>
    <dgm:cxn modelId="{8705C5B0-51B1-49BC-B9AE-BF6C855AECF0}" type="presOf" srcId="{7B9E7EE9-127A-4065-9457-7C95C35241A7}" destId="{36175ABF-42EC-4C55-AF81-92FE4DB848F9}" srcOrd="0" destOrd="0" presId="urn:microsoft.com/office/officeart/2005/8/layout/hList1"/>
    <dgm:cxn modelId="{D7B800B1-501C-4F50-817A-D2CDD53FFCAE}" srcId="{17049AE5-EFE0-49F0-9561-3050EA79DC15}" destId="{37BA4142-18E0-4A2A-8778-10460F0E9C1A}" srcOrd="0" destOrd="0" parTransId="{A42FB65B-FB35-4665-89C1-E30B35C2AFBA}" sibTransId="{9EC86E36-5CD5-462E-BEFC-77929B25D954}"/>
    <dgm:cxn modelId="{84FE26CF-0EF2-489F-A33F-D1ABFEC9B360}" srcId="{ABF4DEF9-3EC5-4712-A034-2A02C2E6FABB}" destId="{A8871686-C2ED-4EDA-A5C6-108586B289A8}" srcOrd="0" destOrd="0" parTransId="{9555FC63-5D20-416B-A256-B61E3252947A}" sibTransId="{C9057F5A-AE70-4918-BA1B-A9482B5559B9}"/>
    <dgm:cxn modelId="{F70646D9-0468-491A-8F00-F948972A057B}" srcId="{5A07D662-3BAE-49A1-9F9D-3BF1E5CB5951}" destId="{17049AE5-EFE0-49F0-9561-3050EA79DC15}" srcOrd="4" destOrd="0" parTransId="{4D5E48BA-34D0-4D3F-8563-174D9E630451}" sibTransId="{3FE252D6-70A3-4DFE-B474-89E989746A1D}"/>
    <dgm:cxn modelId="{FDD6EAD9-88EB-4FFC-B52F-83F7DD65D718}" type="presOf" srcId="{17049AE5-EFE0-49F0-9561-3050EA79DC15}" destId="{69C2FB20-138F-414F-9D93-15814E4C4D37}" srcOrd="0" destOrd="0" presId="urn:microsoft.com/office/officeart/2005/8/layout/hList1"/>
    <dgm:cxn modelId="{0C3CE0E5-11C9-4C95-9BBD-EF8163D9780A}" type="presOf" srcId="{F92886F9-33C6-4FC8-A0CE-EA51FCAED88B}" destId="{BE29A38B-8C49-4B86-A5ED-295FB0E36802}" srcOrd="0" destOrd="1" presId="urn:microsoft.com/office/officeart/2005/8/layout/hList1"/>
    <dgm:cxn modelId="{6F5D99F4-95C4-45B7-B8D3-3C722AE8A0D8}" type="presOf" srcId="{5A07D662-3BAE-49A1-9F9D-3BF1E5CB5951}" destId="{9BC456CB-E648-49EB-B016-4B5862739C19}" srcOrd="0" destOrd="0" presId="urn:microsoft.com/office/officeart/2005/8/layout/hList1"/>
    <dgm:cxn modelId="{9983C8F6-C291-40BC-93EF-BAE17489CB6E}" srcId="{5A07D662-3BAE-49A1-9F9D-3BF1E5CB5951}" destId="{7B9E7EE9-127A-4065-9457-7C95C35241A7}" srcOrd="3" destOrd="0" parTransId="{7A01306C-12FB-46AC-B9B0-155F4948B49F}" sibTransId="{5C9D87C0-D000-4016-A697-5E798F258165}"/>
    <dgm:cxn modelId="{DB5AD083-370D-4A60-B3F0-ABD2CA611A48}" type="presParOf" srcId="{9BC456CB-E648-49EB-B016-4B5862739C19}" destId="{EF0CF215-CB2B-41CA-BAC4-5C6A52AF58C9}" srcOrd="0" destOrd="0" presId="urn:microsoft.com/office/officeart/2005/8/layout/hList1"/>
    <dgm:cxn modelId="{0ADAECD4-ABEF-4E91-A5DB-4562A0EC8434}" type="presParOf" srcId="{EF0CF215-CB2B-41CA-BAC4-5C6A52AF58C9}" destId="{B075FF57-C15D-4580-A9E1-F897B335ABCF}" srcOrd="0" destOrd="0" presId="urn:microsoft.com/office/officeart/2005/8/layout/hList1"/>
    <dgm:cxn modelId="{98BA1DAC-C2A1-4C76-9745-FE037AF70E41}" type="presParOf" srcId="{EF0CF215-CB2B-41CA-BAC4-5C6A52AF58C9}" destId="{32C5C494-7DEA-4CC3-B095-0FDE56BC0234}" srcOrd="1" destOrd="0" presId="urn:microsoft.com/office/officeart/2005/8/layout/hList1"/>
    <dgm:cxn modelId="{535E4D77-E05C-4C56-A787-B36158F5DDF7}" type="presParOf" srcId="{9BC456CB-E648-49EB-B016-4B5862739C19}" destId="{5F7C0104-4CC2-4900-9A41-E7AABE10328F}" srcOrd="1" destOrd="0" presId="urn:microsoft.com/office/officeart/2005/8/layout/hList1"/>
    <dgm:cxn modelId="{360308C3-AB2E-4318-A4E2-A7AF78197708}" type="presParOf" srcId="{9BC456CB-E648-49EB-B016-4B5862739C19}" destId="{1498296D-02B7-4A82-8AF2-89FBA977C20C}" srcOrd="2" destOrd="0" presId="urn:microsoft.com/office/officeart/2005/8/layout/hList1"/>
    <dgm:cxn modelId="{B04565EC-2B91-43B8-8667-0355FBC5EA81}" type="presParOf" srcId="{1498296D-02B7-4A82-8AF2-89FBA977C20C}" destId="{91E06C5A-F08E-48EA-9694-6EAFC602E79C}" srcOrd="0" destOrd="0" presId="urn:microsoft.com/office/officeart/2005/8/layout/hList1"/>
    <dgm:cxn modelId="{B5FC5D90-A2B4-43BD-BA5D-58DAF698A036}" type="presParOf" srcId="{1498296D-02B7-4A82-8AF2-89FBA977C20C}" destId="{6255B19C-5E13-461D-AAA5-14ADF933BF39}" srcOrd="1" destOrd="0" presId="urn:microsoft.com/office/officeart/2005/8/layout/hList1"/>
    <dgm:cxn modelId="{6315F2EE-0A0D-4A2E-BC0C-2193C6CD6351}" type="presParOf" srcId="{9BC456CB-E648-49EB-B016-4B5862739C19}" destId="{1C08815D-E015-4392-93EE-7B3C636B3608}" srcOrd="3" destOrd="0" presId="urn:microsoft.com/office/officeart/2005/8/layout/hList1"/>
    <dgm:cxn modelId="{904CDB0A-F2A2-4C03-84DC-520945A36A0F}" type="presParOf" srcId="{9BC456CB-E648-49EB-B016-4B5862739C19}" destId="{56D6A2FF-579A-474C-A172-5FB0994D3765}" srcOrd="4" destOrd="0" presId="urn:microsoft.com/office/officeart/2005/8/layout/hList1"/>
    <dgm:cxn modelId="{2D7A26AA-E213-4AC9-934C-AEBA4B46010C}" type="presParOf" srcId="{56D6A2FF-579A-474C-A172-5FB0994D3765}" destId="{1AFAC8B4-35D0-4C4C-B068-72F8C072CF36}" srcOrd="0" destOrd="0" presId="urn:microsoft.com/office/officeart/2005/8/layout/hList1"/>
    <dgm:cxn modelId="{F13CB022-9CFC-46CE-9AEA-861D561CBF5B}" type="presParOf" srcId="{56D6A2FF-579A-474C-A172-5FB0994D3765}" destId="{BE29A38B-8C49-4B86-A5ED-295FB0E36802}" srcOrd="1" destOrd="0" presId="urn:microsoft.com/office/officeart/2005/8/layout/hList1"/>
    <dgm:cxn modelId="{ADB02E53-6007-4323-B989-0F1361A68210}" type="presParOf" srcId="{9BC456CB-E648-49EB-B016-4B5862739C19}" destId="{CF9EE213-E114-4914-A6BB-286B720518DA}" srcOrd="5" destOrd="0" presId="urn:microsoft.com/office/officeart/2005/8/layout/hList1"/>
    <dgm:cxn modelId="{BBA8D02D-34D9-4EBA-9600-1A9358D727D6}" type="presParOf" srcId="{9BC456CB-E648-49EB-B016-4B5862739C19}" destId="{DDDC01FE-F3A0-463C-BA9C-FFEA52BBAF1F}" srcOrd="6" destOrd="0" presId="urn:microsoft.com/office/officeart/2005/8/layout/hList1"/>
    <dgm:cxn modelId="{3A152F76-E407-4B4B-B752-AC93D7B809B6}" type="presParOf" srcId="{DDDC01FE-F3A0-463C-BA9C-FFEA52BBAF1F}" destId="{36175ABF-42EC-4C55-AF81-92FE4DB848F9}" srcOrd="0" destOrd="0" presId="urn:microsoft.com/office/officeart/2005/8/layout/hList1"/>
    <dgm:cxn modelId="{8DB452FD-EFC5-4FAE-B40E-912D663603A5}" type="presParOf" srcId="{DDDC01FE-F3A0-463C-BA9C-FFEA52BBAF1F}" destId="{366EA50D-66A8-4FC7-AE34-EED3BB9E5DB9}" srcOrd="1" destOrd="0" presId="urn:microsoft.com/office/officeart/2005/8/layout/hList1"/>
    <dgm:cxn modelId="{5A73A920-725D-4CAA-BC91-7D25EB986D59}" type="presParOf" srcId="{9BC456CB-E648-49EB-B016-4B5862739C19}" destId="{A7130E63-DC09-417E-8392-BC96B2027263}" srcOrd="7" destOrd="0" presId="urn:microsoft.com/office/officeart/2005/8/layout/hList1"/>
    <dgm:cxn modelId="{04205E96-09AA-4C79-AA09-0388FD6CA553}" type="presParOf" srcId="{9BC456CB-E648-49EB-B016-4B5862739C19}" destId="{C1C79764-DBEE-4E42-8EBE-1295B2423313}" srcOrd="8" destOrd="0" presId="urn:microsoft.com/office/officeart/2005/8/layout/hList1"/>
    <dgm:cxn modelId="{73A762AE-7149-44F7-8B60-ABD08BD19C74}" type="presParOf" srcId="{C1C79764-DBEE-4E42-8EBE-1295B2423313}" destId="{69C2FB20-138F-414F-9D93-15814E4C4D37}" srcOrd="0" destOrd="0" presId="urn:microsoft.com/office/officeart/2005/8/layout/hList1"/>
    <dgm:cxn modelId="{1E964642-C7B1-4DBA-B5E0-6C26D04695D5}" type="presParOf" srcId="{C1C79764-DBEE-4E42-8EBE-1295B2423313}" destId="{FD000C3E-709F-4F81-80E3-EF389AF012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5FF57-C15D-4580-A9E1-F897B335ABCF}">
      <dsp:nvSpPr>
        <dsp:cNvPr id="0" name=""/>
        <dsp:cNvSpPr/>
      </dsp:nvSpPr>
      <dsp:spPr>
        <a:xfrm>
          <a:off x="5116" y="29948"/>
          <a:ext cx="1961445" cy="691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Introduction</a:t>
          </a:r>
        </a:p>
      </dsp:txBody>
      <dsp:txXfrm>
        <a:off x="5116" y="29948"/>
        <a:ext cx="1961445" cy="691200"/>
      </dsp:txXfrm>
    </dsp:sp>
    <dsp:sp modelId="{32C5C494-7DEA-4CC3-B095-0FDE56BC0234}">
      <dsp:nvSpPr>
        <dsp:cNvPr id="0" name=""/>
        <dsp:cNvSpPr/>
      </dsp:nvSpPr>
      <dsp:spPr>
        <a:xfrm>
          <a:off x="5116" y="721148"/>
          <a:ext cx="1961445" cy="27278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Briefly overview the thing, giving a dominant impression</a:t>
          </a:r>
        </a:p>
      </dsp:txBody>
      <dsp:txXfrm>
        <a:off x="5116" y="721148"/>
        <a:ext cx="1961445" cy="2727843"/>
      </dsp:txXfrm>
    </dsp:sp>
    <dsp:sp modelId="{91E06C5A-F08E-48EA-9694-6EAFC602E79C}">
      <dsp:nvSpPr>
        <dsp:cNvPr id="0" name=""/>
        <dsp:cNvSpPr/>
      </dsp:nvSpPr>
      <dsp:spPr>
        <a:xfrm>
          <a:off x="2241164" y="29948"/>
          <a:ext cx="1961445" cy="691200"/>
        </a:xfrm>
        <a:prstGeom prst="rect">
          <a:avLst/>
        </a:prstGeom>
        <a:solidFill>
          <a:schemeClr val="accent2">
            <a:hueOff val="-612388"/>
            <a:satOff val="-2828"/>
            <a:lumOff val="-589"/>
            <a:alphaOff val="0"/>
          </a:schemeClr>
        </a:solidFill>
        <a:ln w="12700" cap="flat" cmpd="sng" algn="ctr">
          <a:solidFill>
            <a:schemeClr val="accent2">
              <a:hueOff val="-612388"/>
              <a:satOff val="-2828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Thesis</a:t>
          </a:r>
        </a:p>
      </dsp:txBody>
      <dsp:txXfrm>
        <a:off x="2241164" y="29948"/>
        <a:ext cx="1961445" cy="691200"/>
      </dsp:txXfrm>
    </dsp:sp>
    <dsp:sp modelId="{6255B19C-5E13-461D-AAA5-14ADF933BF39}">
      <dsp:nvSpPr>
        <dsp:cNvPr id="0" name=""/>
        <dsp:cNvSpPr/>
      </dsp:nvSpPr>
      <dsp:spPr>
        <a:xfrm>
          <a:off x="2241164" y="721148"/>
          <a:ext cx="1961445" cy="2727843"/>
        </a:xfrm>
        <a:prstGeom prst="rect">
          <a:avLst/>
        </a:prstGeom>
        <a:solidFill>
          <a:schemeClr val="accent2">
            <a:tint val="40000"/>
            <a:alpha val="90000"/>
            <a:hueOff val="-836314"/>
            <a:satOff val="-2083"/>
            <a:lumOff val="-26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36314"/>
              <a:satOff val="-2083"/>
              <a:lumOff val="-2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Provides readers with cues for spatial organization</a:t>
          </a:r>
        </a:p>
      </dsp:txBody>
      <dsp:txXfrm>
        <a:off x="2241164" y="721148"/>
        <a:ext cx="1961445" cy="2727843"/>
      </dsp:txXfrm>
    </dsp:sp>
    <dsp:sp modelId="{1AFAC8B4-35D0-4C4C-B068-72F8C072CF36}">
      <dsp:nvSpPr>
        <dsp:cNvPr id="0" name=""/>
        <dsp:cNvSpPr/>
      </dsp:nvSpPr>
      <dsp:spPr>
        <a:xfrm>
          <a:off x="4477211" y="29948"/>
          <a:ext cx="1961445" cy="691200"/>
        </a:xfrm>
        <a:prstGeom prst="rect">
          <a:avLst/>
        </a:prstGeom>
        <a:solidFill>
          <a:schemeClr val="accent2">
            <a:hueOff val="-1224775"/>
            <a:satOff val="-5657"/>
            <a:lumOff val="-1177"/>
            <a:alphaOff val="0"/>
          </a:schemeClr>
        </a:solidFill>
        <a:ln w="12700" cap="flat" cmpd="sng" algn="ctr">
          <a:solidFill>
            <a:schemeClr val="accent2">
              <a:hueOff val="-1224775"/>
              <a:satOff val="-5657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Body</a:t>
          </a:r>
        </a:p>
      </dsp:txBody>
      <dsp:txXfrm>
        <a:off x="4477211" y="29948"/>
        <a:ext cx="1961445" cy="691200"/>
      </dsp:txXfrm>
    </dsp:sp>
    <dsp:sp modelId="{BE29A38B-8C49-4B86-A5ED-295FB0E36802}">
      <dsp:nvSpPr>
        <dsp:cNvPr id="0" name=""/>
        <dsp:cNvSpPr/>
      </dsp:nvSpPr>
      <dsp:spPr>
        <a:xfrm>
          <a:off x="4477211" y="721148"/>
          <a:ext cx="1961445" cy="2727843"/>
        </a:xfrm>
        <a:prstGeom prst="rect">
          <a:avLst/>
        </a:prstGeom>
        <a:solidFill>
          <a:schemeClr val="accent2">
            <a:tint val="40000"/>
            <a:alpha val="90000"/>
            <a:hueOff val="-1672628"/>
            <a:satOff val="-4166"/>
            <a:lumOff val="-51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72628"/>
              <a:satOff val="-4166"/>
              <a:lumOff val="-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Division into major parts / minor pieces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Narrative of how you come to understand the thing’s dominant impression</a:t>
          </a:r>
        </a:p>
      </dsp:txBody>
      <dsp:txXfrm>
        <a:off x="4477211" y="721148"/>
        <a:ext cx="1961445" cy="2727843"/>
      </dsp:txXfrm>
    </dsp:sp>
    <dsp:sp modelId="{36175ABF-42EC-4C55-AF81-92FE4DB848F9}">
      <dsp:nvSpPr>
        <dsp:cNvPr id="0" name=""/>
        <dsp:cNvSpPr/>
      </dsp:nvSpPr>
      <dsp:spPr>
        <a:xfrm>
          <a:off x="6713259" y="29948"/>
          <a:ext cx="1961445" cy="691200"/>
        </a:xfrm>
        <a:prstGeom prst="rect">
          <a:avLst/>
        </a:prstGeom>
        <a:solidFill>
          <a:schemeClr val="accent2">
            <a:hueOff val="-1837163"/>
            <a:satOff val="-8485"/>
            <a:lumOff val="-1766"/>
            <a:alphaOff val="0"/>
          </a:schemeClr>
        </a:solidFill>
        <a:ln w="12700" cap="flat" cmpd="sng" algn="ctr">
          <a:solidFill>
            <a:schemeClr val="accent2">
              <a:hueOff val="-1837163"/>
              <a:satOff val="-8485"/>
              <a:lumOff val="-17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Transitions</a:t>
          </a:r>
        </a:p>
      </dsp:txBody>
      <dsp:txXfrm>
        <a:off x="6713259" y="29948"/>
        <a:ext cx="1961445" cy="691200"/>
      </dsp:txXfrm>
    </dsp:sp>
    <dsp:sp modelId="{366EA50D-66A8-4FC7-AE34-EED3BB9E5DB9}">
      <dsp:nvSpPr>
        <dsp:cNvPr id="0" name=""/>
        <dsp:cNvSpPr/>
      </dsp:nvSpPr>
      <dsp:spPr>
        <a:xfrm>
          <a:off x="6713259" y="721148"/>
          <a:ext cx="1961445" cy="2727843"/>
        </a:xfrm>
        <a:prstGeom prst="rect">
          <a:avLst/>
        </a:prstGeom>
        <a:solidFill>
          <a:schemeClr val="accent2">
            <a:tint val="40000"/>
            <a:alpha val="90000"/>
            <a:hueOff val="-2508942"/>
            <a:satOff val="-6249"/>
            <a:lumOff val="-77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508942"/>
              <a:satOff val="-6249"/>
              <a:lumOff val="-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Clarify when the description moves from objective to subjective, or from one part to the next</a:t>
          </a:r>
        </a:p>
      </dsp:txBody>
      <dsp:txXfrm>
        <a:off x="6713259" y="721148"/>
        <a:ext cx="1961445" cy="2727843"/>
      </dsp:txXfrm>
    </dsp:sp>
    <dsp:sp modelId="{69C2FB20-138F-414F-9D93-15814E4C4D37}">
      <dsp:nvSpPr>
        <dsp:cNvPr id="0" name=""/>
        <dsp:cNvSpPr/>
      </dsp:nvSpPr>
      <dsp:spPr>
        <a:xfrm>
          <a:off x="8949306" y="29948"/>
          <a:ext cx="1961445" cy="691200"/>
        </a:xfrm>
        <a:prstGeom prst="rect">
          <a:avLst/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accent2">
              <a:hueOff val="-2449550"/>
              <a:satOff val="-11314"/>
              <a:lumOff val="-23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Conclusion</a:t>
          </a:r>
        </a:p>
      </dsp:txBody>
      <dsp:txXfrm>
        <a:off x="8949306" y="29948"/>
        <a:ext cx="1961445" cy="691200"/>
      </dsp:txXfrm>
    </dsp:sp>
    <dsp:sp modelId="{FD000C3E-709F-4F81-80E3-EF389AF01294}">
      <dsp:nvSpPr>
        <dsp:cNvPr id="0" name=""/>
        <dsp:cNvSpPr/>
      </dsp:nvSpPr>
      <dsp:spPr>
        <a:xfrm>
          <a:off x="8949306" y="721148"/>
          <a:ext cx="1961445" cy="2727843"/>
        </a:xfrm>
        <a:prstGeom prst="rect">
          <a:avLst/>
        </a:prstGeom>
        <a:solidFill>
          <a:schemeClr val="accent2">
            <a:tint val="40000"/>
            <a:alpha val="90000"/>
            <a:hueOff val="-3345255"/>
            <a:satOff val="-8332"/>
            <a:lumOff val="-103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345255"/>
              <a:satOff val="-8332"/>
              <a:lumOff val="-10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Shift the focus back to the person experiencing the thing, and what we learn from the experience with it</a:t>
          </a:r>
        </a:p>
      </dsp:txBody>
      <dsp:txXfrm>
        <a:off x="8949306" y="721148"/>
        <a:ext cx="1961445" cy="2727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6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5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7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1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2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6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7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2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0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68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p view of a surfer riding a wave">
            <a:extLst>
              <a:ext uri="{FF2B5EF4-FFF2-40B4-BE49-F238E27FC236}">
                <a16:creationId xmlns:a16="http://schemas.microsoft.com/office/drawing/2014/main" id="{1D76B839-9E94-E991-3BB3-2E1CA439F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48F4D-060C-FCF1-31F5-36054FC0A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/>
              <a:t>The Descriptive Pattern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B75C2-011C-B6E3-43FD-9E8A1D69B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of essay writing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12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82FF5-182E-5A24-B76C-9E7D46B0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7200"/>
              <a:t>Purpose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59A52"/>
          </a:solidFill>
          <a:ln w="38100" cap="rnd">
            <a:solidFill>
              <a:srgbClr val="E59A5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659290-34C9-476D-9C83-4B7A0C5D6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82219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Description provides </a:t>
            </a:r>
            <a:r>
              <a:rPr lang="en-US" b="1" dirty="0"/>
              <a:t>either objective or subjective information</a:t>
            </a:r>
            <a:r>
              <a:rPr lang="en-US" dirty="0"/>
              <a:t> (or a combination of both) about something so that the reader has a full understanding of the thing based on the information given.</a:t>
            </a:r>
          </a:p>
          <a:p>
            <a:pPr>
              <a:lnSpc>
                <a:spcPct val="100000"/>
              </a:lnSpc>
            </a:pPr>
            <a:r>
              <a:rPr lang="en-US" b="1" dirty="0"/>
              <a:t>Objective descriptions</a:t>
            </a:r>
            <a:r>
              <a:rPr lang="en-US" dirty="0"/>
              <a:t> help avoid emotion and bias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an objective description, you want to use language to show tangible things (like a dorm room for instance) in a way that anyone can understand its arrangement and function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Subjective descriptions</a:t>
            </a:r>
            <a:r>
              <a:rPr lang="en-US" dirty="0"/>
              <a:t> illustrate through the physical senses and personal experience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a subjective description, use your sensory experiences to convey the thing’s dominant impression</a:t>
            </a:r>
            <a:endParaRPr lang="en-US" sz="1400" dirty="0"/>
          </a:p>
        </p:txBody>
      </p:sp>
      <p:pic>
        <p:nvPicPr>
          <p:cNvPr id="6" name="Picture 5" descr="Flamingos standing in the water on a beach">
            <a:extLst>
              <a:ext uri="{FF2B5EF4-FFF2-40B4-BE49-F238E27FC236}">
                <a16:creationId xmlns:a16="http://schemas.microsoft.com/office/drawing/2014/main" id="{2F5BB957-DF9F-A5CA-3561-BE4D345B9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0" r="2938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675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883BE-116F-E6BD-E988-CC61A3F2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Conventions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E89E97"/>
          </a:solidFill>
          <a:ln w="38100" cap="rnd">
            <a:solidFill>
              <a:srgbClr val="E89E9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C79F0-B04D-14EA-F244-04AB6171C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What is the goal of describing something in the first place?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How does description help you achieve a rhetorical goal?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 primary concern should be with the purpose and the audience of the description: should you use objective, subjective, or a combination of both to fulfill your goals and meet your reader’s needs.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Remember that your readers will get confused if you say that the painting you are objectively describing is pretty, since pretty is not only a matter of personal taste, but a superficial generalization. </a:t>
            </a:r>
          </a:p>
        </p:txBody>
      </p:sp>
      <p:pic>
        <p:nvPicPr>
          <p:cNvPr id="5" name="Picture 4" descr="Colorful sand">
            <a:extLst>
              <a:ext uri="{FF2B5EF4-FFF2-40B4-BE49-F238E27FC236}">
                <a16:creationId xmlns:a16="http://schemas.microsoft.com/office/drawing/2014/main" id="{5B8E5A2A-0AA3-C5E5-22FF-418A44D78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614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0EB7-306E-BFCA-4A60-D4C5F7820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/>
              <a:t>Organization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1F7708-7000-BD07-F28A-03F3072CB1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477404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6332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3E2DF-422E-3C74-D945-86791F6B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/>
              <a:t>Strategies for Development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7BB9EE"/>
          </a:solidFill>
          <a:ln w="38100" cap="rnd">
            <a:solidFill>
              <a:srgbClr val="7BB9E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29C32-CBAF-B121-0E9D-D49560E7A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700274" cy="38976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An objective description answers the following questions: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is the thing?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does it do? How does it function/work?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does it look like? (size, color, shape,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How can you divide it into major parts and minor pieces?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 subjective description answers the following questions: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What does this thing look like to you?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How does it make you feel?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Does this thing affect or act on something within its environment?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How do you experience the thing visually, by listening, tasting, smelling, or feeling it?</a:t>
            </a:r>
          </a:p>
        </p:txBody>
      </p:sp>
      <p:pic>
        <p:nvPicPr>
          <p:cNvPr id="5" name="Picture 4" descr="Close-up of tropical leaf">
            <a:extLst>
              <a:ext uri="{FF2B5EF4-FFF2-40B4-BE49-F238E27FC236}">
                <a16:creationId xmlns:a16="http://schemas.microsoft.com/office/drawing/2014/main" id="{0C421430-A599-01BF-2700-D4C69399C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r="4571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355362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388</Words>
  <Application>Microsoft Office PowerPoint</Application>
  <PresentationFormat>Widescreen</PresentationFormat>
  <Paragraphs>36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Modern Love</vt:lpstr>
      <vt:lpstr>The Hand</vt:lpstr>
      <vt:lpstr>SketchyVTI</vt:lpstr>
      <vt:lpstr>The Descriptive Pattern</vt:lpstr>
      <vt:lpstr>Purpose</vt:lpstr>
      <vt:lpstr>Conventions</vt:lpstr>
      <vt:lpstr>Organization</vt:lpstr>
      <vt:lpstr>Strategies for Development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Descriptive Pattern</dc:title>
  <dc:creator>Kirsten Holt</dc:creator>
  <cp:lastModifiedBy>Kirsten Holt</cp:lastModifiedBy>
  <cp:revision>1</cp:revision>
  <dcterms:created xsi:type="dcterms:W3CDTF">2022-05-18T20:55:09Z</dcterms:created>
  <dcterms:modified xsi:type="dcterms:W3CDTF">2022-05-18T21:08:50Z</dcterms:modified>
</cp:coreProperties>
</file>